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한글누리" panose="020B0303000000000000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3C86EFA-4193-42FE-B8B9-29B323E9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119673"/>
            <a:ext cx="5443337" cy="2948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BC09082-CE5B-4F8C-BE15-95E8B2B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9" y="2789852"/>
            <a:ext cx="6166817" cy="334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90E2E9E8-FB4C-448C-9FCC-211C360D8E6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CD3616-52C2-4C09-9AC9-7423AB740591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0" y="1088054"/>
            <a:ext cx="5157196" cy="2793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9133BB-50BD-4012-9806-99EA71F0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23" y="2836506"/>
            <a:ext cx="5911781" cy="3202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43CEC3-EEC1-4919-A40D-56178A9822EA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710C929-519E-40E1-B1EE-E22D4F2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1106715"/>
            <a:ext cx="5381132" cy="2914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DB9BAA3-7388-49AC-BEE8-983ECCA3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0" y="2767911"/>
            <a:ext cx="5708420" cy="3092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삭제가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0669447-DDCD-4BE7-9187-EBEE69077781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9AA3B-218B-4B0A-B182-5CD4ECF1C493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신청이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63AA4-9312-4ABE-BB97-C8E0475F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19" y="1064120"/>
            <a:ext cx="4082970" cy="22116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60B5BB2-A893-4CDE-9679-2283F6B2B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779" y="1702623"/>
            <a:ext cx="4308471" cy="2333755"/>
          </a:xfrm>
          <a:prstGeom prst="rect">
            <a:avLst/>
          </a:prstGeom>
        </p:spPr>
      </p:pic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42668D5-0A5E-4EA4-B3B4-A29900136BF1}"/>
              </a:ext>
            </a:extLst>
          </p:cNvPr>
          <p:cNvSpPr txBox="1"/>
          <p:nvPr/>
        </p:nvSpPr>
        <p:spPr>
          <a:xfrm rot="20924105">
            <a:off x="103633" y="199929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거절을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CE5C6C1-3620-4558-B1BB-B60604EF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64" y="1099730"/>
            <a:ext cx="3870417" cy="20964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F1E8E0D-D9FC-43C0-8849-0B0B4A323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741" y="1843370"/>
            <a:ext cx="4271184" cy="2313558"/>
          </a:xfrm>
          <a:prstGeom prst="rect">
            <a:avLst/>
          </a:prstGeom>
        </p:spPr>
      </p:pic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FEA5C6-CC32-4E34-9F8E-0C488302133C}"/>
              </a:ext>
            </a:extLst>
          </p:cNvPr>
          <p:cNvSpPr txBox="1"/>
          <p:nvPr/>
        </p:nvSpPr>
        <p:spPr>
          <a:xfrm rot="20924105">
            <a:off x="-19117" y="222184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Login &amp; 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Regiser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157BB-153F-40D7-B2A2-4AA848FEF524}"/>
              </a:ext>
            </a:extLst>
          </p:cNvPr>
          <p:cNvSpPr txBox="1"/>
          <p:nvPr/>
        </p:nvSpPr>
        <p:spPr>
          <a:xfrm rot="20924105">
            <a:off x="93071" y="2848527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4F2AA-22EE-4951-AEE1-47A6E510B43A}"/>
              </a:ext>
            </a:extLst>
          </p:cNvPr>
          <p:cNvSpPr txBox="1"/>
          <p:nvPr/>
        </p:nvSpPr>
        <p:spPr>
          <a:xfrm rot="20924105">
            <a:off x="6180988" y="3130283"/>
            <a:ext cx="5993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72FBEF-27B7-4E59-836A-9E913ADB6778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53DA74-8C0E-4EB0-995E-99495A60B760}"/>
              </a:ext>
            </a:extLst>
          </p:cNvPr>
          <p:cNvSpPr txBox="1"/>
          <p:nvPr/>
        </p:nvSpPr>
        <p:spPr>
          <a:xfrm>
            <a:off x="2274814" y="5176007"/>
            <a:ext cx="764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ko-KR" altLang="en-US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8BAF0-A3BD-4B50-ACDC-4EE871ACA2B1}"/>
              </a:ext>
            </a:extLst>
          </p:cNvPr>
          <p:cNvSpPr txBox="1"/>
          <p:nvPr/>
        </p:nvSpPr>
        <p:spPr>
          <a:xfrm rot="20924105">
            <a:off x="4013271" y="335186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837</Words>
  <Application>Microsoft Office PowerPoint</Application>
  <PresentationFormat>와이드스크린</PresentationFormat>
  <Paragraphs>203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Kwon Ethan</cp:lastModifiedBy>
  <cp:revision>49</cp:revision>
  <dcterms:created xsi:type="dcterms:W3CDTF">2019-08-07T18:31:05Z</dcterms:created>
  <dcterms:modified xsi:type="dcterms:W3CDTF">2019-08-11T17:07:57Z</dcterms:modified>
</cp:coreProperties>
</file>